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25299"/>
              </p:ext>
            </p:extLst>
          </p:nvPr>
        </p:nvGraphicFramePr>
        <p:xfrm>
          <a:off x="1055686" y="1565275"/>
          <a:ext cx="10080785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3675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해당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60552"/>
              </p:ext>
            </p:extLst>
          </p:nvPr>
        </p:nvGraphicFramePr>
        <p:xfrm>
          <a:off x="1055686" y="1268413"/>
          <a:ext cx="1008078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승리하기 위해서는 서로의 스킬 위력을 계산하여 높은 쪽이 낮은 쪽의 코인을 파괴하는 과정을 한쪽의 코인이 모두 파괴될 때까지 반복하며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위력의 계산식은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31400"/>
              </p:ext>
            </p:extLst>
          </p:nvPr>
        </p:nvGraphicFramePr>
        <p:xfrm>
          <a:off x="1055686" y="1380596"/>
          <a:ext cx="10080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보완점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과정의 수정 및 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 – 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 구역 분리 및 강조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수정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8252</TotalTime>
  <Pages>7</Pages>
  <Words>1593</Words>
  <Characters>0</Characters>
  <Application>Microsoft Office PowerPoint</Application>
  <DocSecurity>0</DocSecurity>
  <PresentationFormat>와이드스크린</PresentationFormat>
  <Lines>0</Lines>
  <Paragraphs>181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4922</cp:revision>
  <dcterms:modified xsi:type="dcterms:W3CDTF">2025-02-03T10:52:25Z</dcterms:modified>
  <cp:version>9.103.97.45139</cp:version>
</cp:coreProperties>
</file>